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6" r:id="rId13"/>
    <p:sldId id="267" r:id="rId14"/>
    <p:sldId id="268" r:id="rId15"/>
    <p:sldId id="269" r:id="rId16"/>
    <p:sldId id="270" r:id="rId17"/>
    <p:sldId id="277" r:id="rId18"/>
    <p:sldId id="279" r:id="rId19"/>
    <p:sldId id="280" r:id="rId20"/>
    <p:sldId id="278" r:id="rId21"/>
    <p:sldId id="281" r:id="rId22"/>
    <p:sldId id="283" r:id="rId23"/>
    <p:sldId id="271" r:id="rId24"/>
    <p:sldId id="272" r:id="rId25"/>
    <p:sldId id="273" r:id="rId26"/>
    <p:sldId id="274" r:id="rId27"/>
    <p:sldId id="287" r:id="rId28"/>
    <p:sldId id="285" r:id="rId29"/>
    <p:sldId id="276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88089" autoAdjust="0"/>
  </p:normalViewPr>
  <p:slideViewPr>
    <p:cSldViewPr>
      <p:cViewPr varScale="1">
        <p:scale>
          <a:sx n="48" d="100"/>
          <a:sy n="48" d="100"/>
        </p:scale>
        <p:origin x="134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F5148-EA87-45D9-AE40-D02323E89221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46309-840F-4DD9-815A-CC203159B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52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33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6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1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1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15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313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91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78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46309-840F-4DD9-815A-CC203159BC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69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12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6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66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9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9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75.png"/><Relationship Id="rId1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20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76.png"/><Relationship Id="rId10" Type="http://schemas.openxmlformats.org/officeDocument/2006/relationships/image" Target="../media/image28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4.png"/><Relationship Id="rId18" Type="http://schemas.openxmlformats.org/officeDocument/2006/relationships/image" Target="../media/image81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6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0.png"/><Relationship Id="rId19" Type="http://schemas.openxmlformats.org/officeDocument/2006/relationships/image" Target="../media/image82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4.png"/><Relationship Id="rId18" Type="http://schemas.openxmlformats.org/officeDocument/2006/relationships/image" Target="../media/image85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0.png"/><Relationship Id="rId19" Type="http://schemas.openxmlformats.org/officeDocument/2006/relationships/image" Target="../media/image86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4.png"/><Relationship Id="rId18" Type="http://schemas.openxmlformats.org/officeDocument/2006/relationships/image" Target="../media/image88.png"/><Relationship Id="rId3" Type="http://schemas.openxmlformats.org/officeDocument/2006/relationships/image" Target="../media/image20.png"/><Relationship Id="rId21" Type="http://schemas.openxmlformats.org/officeDocument/2006/relationships/image" Target="../media/image9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0.png"/><Relationship Id="rId19" Type="http://schemas.openxmlformats.org/officeDocument/2006/relationships/image" Target="../media/image89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75.png"/><Relationship Id="rId22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4.png"/><Relationship Id="rId18" Type="http://schemas.openxmlformats.org/officeDocument/2006/relationships/image" Target="../media/image94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0.png"/><Relationship Id="rId19" Type="http://schemas.openxmlformats.org/officeDocument/2006/relationships/image" Target="../media/image95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2" Type="http://schemas.openxmlformats.org/officeDocument/2006/relationships/image" Target="../media/image2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4.png"/><Relationship Id="rId18" Type="http://schemas.openxmlformats.org/officeDocument/2006/relationships/image" Target="../media/image97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0.png"/><Relationship Id="rId19" Type="http://schemas.openxmlformats.org/officeDocument/2006/relationships/image" Target="../media/image98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4.png"/><Relationship Id="rId18" Type="http://schemas.openxmlformats.org/officeDocument/2006/relationships/image" Target="../media/image99.png"/><Relationship Id="rId3" Type="http://schemas.openxmlformats.org/officeDocument/2006/relationships/image" Target="../media/image20.png"/><Relationship Id="rId21" Type="http://schemas.openxmlformats.org/officeDocument/2006/relationships/image" Target="../media/image10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6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04.png"/><Relationship Id="rId10" Type="http://schemas.openxmlformats.org/officeDocument/2006/relationships/image" Target="../media/image50.png"/><Relationship Id="rId19" Type="http://schemas.openxmlformats.org/officeDocument/2006/relationships/image" Target="../media/image10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75.png"/><Relationship Id="rId22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4.png"/><Relationship Id="rId18" Type="http://schemas.openxmlformats.org/officeDocument/2006/relationships/image" Target="../media/image104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3" Type="http://schemas.openxmlformats.org/officeDocument/2006/relationships/image" Target="../media/image106.png"/><Relationship Id="rId7" Type="http://schemas.openxmlformats.org/officeDocument/2006/relationships/image" Target="../media/image5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image" Target="../media/image2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09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8.png"/><Relationship Id="rId18" Type="http://schemas.openxmlformats.org/officeDocument/2006/relationships/image" Target="../media/image109.png"/><Relationship Id="rId3" Type="http://schemas.openxmlformats.org/officeDocument/2006/relationships/image" Target="../media/image106.png"/><Relationship Id="rId21" Type="http://schemas.openxmlformats.org/officeDocument/2006/relationships/image" Target="../media/image118.png"/><Relationship Id="rId7" Type="http://schemas.openxmlformats.org/officeDocument/2006/relationships/image" Target="../media/image5.png"/><Relationship Id="rId12" Type="http://schemas.openxmlformats.org/officeDocument/2006/relationships/image" Target="../media/image107.png"/><Relationship Id="rId17" Type="http://schemas.openxmlformats.org/officeDocument/2006/relationships/image" Target="../media/image115.png"/><Relationship Id="rId2" Type="http://schemas.openxmlformats.org/officeDocument/2006/relationships/image" Target="../media/image20.png"/><Relationship Id="rId16" Type="http://schemas.openxmlformats.org/officeDocument/2006/relationships/image" Target="../media/image114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13.png"/><Relationship Id="rId10" Type="http://schemas.openxmlformats.org/officeDocument/2006/relationships/image" Target="../media/image50.png"/><Relationship Id="rId19" Type="http://schemas.openxmlformats.org/officeDocument/2006/relationships/image" Target="../media/image116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8.png"/><Relationship Id="rId22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8.png"/><Relationship Id="rId18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5.png"/><Relationship Id="rId12" Type="http://schemas.openxmlformats.org/officeDocument/2006/relationships/image" Target="../media/image107.png"/><Relationship Id="rId17" Type="http://schemas.openxmlformats.org/officeDocument/2006/relationships/image" Target="../media/image109.png"/><Relationship Id="rId2" Type="http://schemas.openxmlformats.org/officeDocument/2006/relationships/image" Target="../media/image20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20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5.png"/><Relationship Id="rId12" Type="http://schemas.openxmlformats.org/officeDocument/2006/relationships/image" Target="../media/image107.png"/><Relationship Id="rId17" Type="http://schemas.openxmlformats.org/officeDocument/2006/relationships/image" Target="../media/image123.png"/><Relationship Id="rId2" Type="http://schemas.openxmlformats.org/officeDocument/2006/relationships/image" Target="../media/image2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09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5.png"/><Relationship Id="rId12" Type="http://schemas.openxmlformats.org/officeDocument/2006/relationships/image" Target="../media/image107.png"/><Relationship Id="rId17" Type="http://schemas.openxmlformats.org/officeDocument/2006/relationships/image" Target="../media/image126.png"/><Relationship Id="rId2" Type="http://schemas.openxmlformats.org/officeDocument/2006/relationships/image" Target="../media/image2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24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5.png"/><Relationship Id="rId12" Type="http://schemas.openxmlformats.org/officeDocument/2006/relationships/image" Target="../media/image107.png"/><Relationship Id="rId17" Type="http://schemas.openxmlformats.org/officeDocument/2006/relationships/image" Target="../media/image129.png"/><Relationship Id="rId2" Type="http://schemas.openxmlformats.org/officeDocument/2006/relationships/image" Target="../media/image20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27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5.png"/><Relationship Id="rId5" Type="http://schemas.openxmlformats.org/officeDocument/2006/relationships/image" Target="../media/image131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.png"/><Relationship Id="rId1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39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.png"/><Relationship Id="rId1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44.png"/><Relationship Id="rId2" Type="http://schemas.openxmlformats.org/officeDocument/2006/relationships/image" Target="../media/image25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42.png"/><Relationship Id="rId10" Type="http://schemas.openxmlformats.org/officeDocument/2006/relationships/image" Target="../media/image28.png"/><Relationship Id="rId19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5584" y="486322"/>
            <a:ext cx="15314988" cy="3891420"/>
            <a:chOff x="2415584" y="486322"/>
            <a:chExt cx="15314988" cy="3891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5584" y="486322"/>
              <a:ext cx="15314988" cy="3891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2394" y="935041"/>
            <a:ext cx="8735720" cy="12044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92867" y="1660824"/>
            <a:ext cx="14383342" cy="32708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218729" y="5450253"/>
            <a:ext cx="1511844" cy="4438425"/>
            <a:chOff x="16218729" y="5450253"/>
            <a:chExt cx="1511844" cy="44384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391447" y="5450253"/>
              <a:ext cx="1166408" cy="1261282"/>
              <a:chOff x="16391447" y="5450253"/>
              <a:chExt cx="1166408" cy="1261282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6391447" y="5450253"/>
                <a:ext cx="1166408" cy="891941"/>
                <a:chOff x="16391447" y="5450253"/>
                <a:chExt cx="1166408" cy="891941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391447" y="5450253"/>
                  <a:ext cx="1166408" cy="891941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148477" y="6317010"/>
                <a:ext cx="1599279" cy="605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218729" y="7013946"/>
              <a:ext cx="1511844" cy="1274541"/>
              <a:chOff x="16218729" y="7013946"/>
              <a:chExt cx="1511844" cy="1274541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6391447" y="7013946"/>
                <a:ext cx="1166408" cy="891941"/>
                <a:chOff x="16391447" y="7013946"/>
                <a:chExt cx="1166408" cy="89194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391447" y="7013946"/>
                  <a:ext cx="1166408" cy="891941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994454" y="7888629"/>
                <a:ext cx="1954460" cy="60568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218729" y="8590898"/>
              <a:ext cx="1511844" cy="1297779"/>
              <a:chOff x="16218729" y="8590898"/>
              <a:chExt cx="1511844" cy="1297779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6391446" y="8590898"/>
                <a:ext cx="1166408" cy="891941"/>
                <a:chOff x="16391446" y="8590898"/>
                <a:chExt cx="1166408" cy="891941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391446" y="8590898"/>
                  <a:ext cx="1166408" cy="891941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094902" y="9494153"/>
                <a:ext cx="1853984" cy="60568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415584" y="5019229"/>
            <a:ext cx="7449692" cy="4563509"/>
            <a:chOff x="2415584" y="5019229"/>
            <a:chExt cx="7449692" cy="45635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15584" y="5019229"/>
              <a:ext cx="7449692" cy="45635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11914" y="5323991"/>
            <a:ext cx="1960549" cy="4864024"/>
            <a:chOff x="2811914" y="5323991"/>
            <a:chExt cx="1960549" cy="48640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11914" y="5323991"/>
              <a:ext cx="1960549" cy="486402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9203" y="5119557"/>
            <a:ext cx="4888029" cy="17916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67699" y="6384587"/>
            <a:ext cx="3790895" cy="30466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96554" y="5596149"/>
            <a:ext cx="3020871" cy="3020871"/>
            <a:chOff x="5496554" y="5596149"/>
            <a:chExt cx="3020871" cy="30208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83295" y="4282890"/>
              <a:ext cx="6041743" cy="6041743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96554" y="5596149"/>
              <a:ext cx="3020871" cy="30208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446717" y="7845124"/>
            <a:ext cx="831691" cy="1316843"/>
            <a:chOff x="8446717" y="7845124"/>
            <a:chExt cx="831691" cy="13168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900000">
              <a:off x="8134920" y="7290749"/>
              <a:ext cx="1663381" cy="2633687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900000">
              <a:off x="8446717" y="7845124"/>
              <a:ext cx="831691" cy="1316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621198"/>
            <a:ext cx="2258470" cy="1498282"/>
            <a:chOff x="157115" y="462119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462119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5584" y="486322"/>
            <a:ext cx="15314988" cy="9126904"/>
            <a:chOff x="2415584" y="486322"/>
            <a:chExt cx="15314988" cy="91269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5584" y="486322"/>
              <a:ext cx="15314988" cy="91269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50965" y="980756"/>
            <a:ext cx="2466834" cy="1191148"/>
          </a:xfrm>
          <a:prstGeom prst="rect">
            <a:avLst/>
          </a:prstGeom>
        </p:spPr>
      </p:pic>
      <p:pic>
        <p:nvPicPr>
          <p:cNvPr id="2" name="▶ Page 1 - MIDS - Chrome 2024-01-09 00-59-03">
            <a:hlinkClick r:id="" action="ppaction://media"/>
            <a:extLst>
              <a:ext uri="{FF2B5EF4-FFF2-40B4-BE49-F238E27FC236}">
                <a16:creationId xmlns:a16="http://schemas.microsoft.com/office/drawing/2014/main" id="{5F8E28CB-B66A-7ACD-73F7-FD41770EA2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7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29000" y="1764052"/>
            <a:ext cx="13408342" cy="7542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621198"/>
            <a:ext cx="2258470" cy="1498282"/>
            <a:chOff x="157115" y="462119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462119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44156" y="486322"/>
            <a:ext cx="15314988" cy="9126904"/>
            <a:chOff x="2444156" y="486322"/>
            <a:chExt cx="15314988" cy="91269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4156" y="486322"/>
              <a:ext cx="15314988" cy="912690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0965" y="980756"/>
            <a:ext cx="2467644" cy="11911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92867" y="1705276"/>
            <a:ext cx="8138295" cy="24164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2A89CA-9C08-184E-3949-671726332D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90800" y="3261657"/>
            <a:ext cx="15021591" cy="6072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621198"/>
            <a:ext cx="2258470" cy="1498282"/>
            <a:chOff x="157115" y="462119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462119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44156" y="486322"/>
            <a:ext cx="15314988" cy="9126904"/>
            <a:chOff x="2444156" y="486322"/>
            <a:chExt cx="15314988" cy="91269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4156" y="486322"/>
              <a:ext cx="15314988" cy="912690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D830B17-C75D-9F66-BE37-9DB37A98E1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5031" y="1810214"/>
            <a:ext cx="6157969" cy="6228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ACC879-CB0F-E9BD-4183-5D8C1B5F47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6800" y="2470914"/>
            <a:ext cx="9021468" cy="49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9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621198"/>
            <a:ext cx="2258470" cy="1498282"/>
            <a:chOff x="157115" y="462119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62119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5584" y="486322"/>
            <a:ext cx="15314988" cy="9143115"/>
            <a:chOff x="2415584" y="486322"/>
            <a:chExt cx="15314988" cy="91431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5584" y="486322"/>
              <a:ext cx="15314988" cy="91431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17207" y="545078"/>
            <a:ext cx="4169821" cy="9077160"/>
            <a:chOff x="12517207" y="545078"/>
            <a:chExt cx="4169821" cy="90771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17207" y="545078"/>
              <a:ext cx="4169821" cy="907716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0965" y="980756"/>
            <a:ext cx="2467644" cy="11911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02391" y="1505276"/>
            <a:ext cx="10098571" cy="24164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621198"/>
            <a:ext cx="2258470" cy="1498282"/>
            <a:chOff x="157115" y="462119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62119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5584" y="486322"/>
            <a:ext cx="15314988" cy="9143115"/>
            <a:chOff x="2415584" y="486322"/>
            <a:chExt cx="15314988" cy="91431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5584" y="486322"/>
              <a:ext cx="15314988" cy="91431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16609" y="998975"/>
            <a:ext cx="6794195" cy="7995970"/>
            <a:chOff x="2716609" y="998975"/>
            <a:chExt cx="6794195" cy="79959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6609" y="998975"/>
              <a:ext cx="6794195" cy="79959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0804" y="966554"/>
            <a:ext cx="7916692" cy="8028392"/>
            <a:chOff x="9510804" y="966554"/>
            <a:chExt cx="7916692" cy="80283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0804" y="966554"/>
              <a:ext cx="7916692" cy="8028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6154532"/>
            <a:ext cx="2258470" cy="1498282"/>
            <a:chOff x="157115" y="6154532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61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711" y="6232898"/>
              <a:ext cx="1436356" cy="14363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5584" y="486322"/>
            <a:ext cx="15314988" cy="9018199"/>
            <a:chOff x="2415584" y="486322"/>
            <a:chExt cx="15314988" cy="90181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15584" y="486322"/>
              <a:ext cx="15314988" cy="9018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75153" y="862922"/>
            <a:ext cx="8083704" cy="8436522"/>
            <a:chOff x="9375153" y="862922"/>
            <a:chExt cx="8083704" cy="843652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5153" y="862922"/>
              <a:ext cx="8083704" cy="84365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88105" y="3079410"/>
            <a:ext cx="6819346" cy="6150243"/>
            <a:chOff x="2888105" y="3079410"/>
            <a:chExt cx="6819346" cy="61502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8105" y="3079410"/>
              <a:ext cx="6819346" cy="615024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50965" y="980756"/>
            <a:ext cx="2478177" cy="11911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21439" y="1409700"/>
            <a:ext cx="4460112" cy="23106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6154532"/>
            <a:ext cx="2258470" cy="1498282"/>
            <a:chOff x="157115" y="6154532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61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711" y="6232898"/>
              <a:ext cx="1436356" cy="14363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5584" y="486322"/>
            <a:ext cx="15314988" cy="9018199"/>
            <a:chOff x="2415584" y="486322"/>
            <a:chExt cx="15314988" cy="90181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5584" y="486322"/>
              <a:ext cx="15314988" cy="901819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50965" y="980756"/>
            <a:ext cx="2478177" cy="11911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92867" y="1552896"/>
            <a:ext cx="5651026" cy="24112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A0C761-A88D-4B21-A542-E2D61F8184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95554" y="3815029"/>
            <a:ext cx="6873246" cy="52146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36072D0-46F2-D08C-B0D6-F13F24C8A19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0400" y="3815028"/>
            <a:ext cx="6397535" cy="5174941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29A1773-C3F4-F803-F8D2-351D3D052E09}"/>
              </a:ext>
            </a:extLst>
          </p:cNvPr>
          <p:cNvSpPr/>
          <p:nvPr/>
        </p:nvSpPr>
        <p:spPr>
          <a:xfrm>
            <a:off x="7391400" y="7652814"/>
            <a:ext cx="3200400" cy="1576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6154532"/>
            <a:ext cx="2258470" cy="1498282"/>
            <a:chOff x="157115" y="6154532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61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711" y="6232898"/>
              <a:ext cx="1436356" cy="14363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5584" y="486322"/>
            <a:ext cx="15314988" cy="9018199"/>
            <a:chOff x="2415584" y="486322"/>
            <a:chExt cx="15314988" cy="90181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5584" y="486322"/>
              <a:ext cx="15314988" cy="901819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DA20650-3126-AFAF-CD54-F8A857EC27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82789" y="2322690"/>
            <a:ext cx="7114611" cy="53795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606467-91EB-E1FF-DAC1-0844B77A0EB8}"/>
              </a:ext>
            </a:extLst>
          </p:cNvPr>
          <p:cNvSpPr/>
          <p:nvPr/>
        </p:nvSpPr>
        <p:spPr>
          <a:xfrm>
            <a:off x="8833914" y="5272566"/>
            <a:ext cx="81486" cy="17759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F4ABE9E-A4B9-2407-C112-45B3F4DEC8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1800" y="2247900"/>
            <a:ext cx="6970669" cy="5272594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82DDAEFB-D15E-2947-C4CC-A59D3F3ABF42}"/>
              </a:ext>
            </a:extLst>
          </p:cNvPr>
          <p:cNvSpPr/>
          <p:nvPr/>
        </p:nvSpPr>
        <p:spPr>
          <a:xfrm>
            <a:off x="2971800" y="2933700"/>
            <a:ext cx="1600200" cy="754530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972DBB8-4F14-3E8D-59CB-7040EACEFE00}"/>
              </a:ext>
            </a:extLst>
          </p:cNvPr>
          <p:cNvSpPr/>
          <p:nvPr/>
        </p:nvSpPr>
        <p:spPr>
          <a:xfrm>
            <a:off x="9067800" y="5219700"/>
            <a:ext cx="2477083" cy="130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B00206-C79E-18B8-35CA-4526C76327EB}"/>
              </a:ext>
            </a:extLst>
          </p:cNvPr>
          <p:cNvSpPr/>
          <p:nvPr/>
        </p:nvSpPr>
        <p:spPr>
          <a:xfrm>
            <a:off x="9067800" y="5258417"/>
            <a:ext cx="45719" cy="17759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E2A7722-8E74-185B-9399-5202E64745E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75324" t="12414" r="10723" b="64719"/>
          <a:stretch/>
        </p:blipFill>
        <p:spPr>
          <a:xfrm>
            <a:off x="15240000" y="3041930"/>
            <a:ext cx="2327641" cy="288435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2EB173D-0CB6-E7D4-E82D-E11A7AFBD1B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13517" y="6819900"/>
            <a:ext cx="4254124" cy="248305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8692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6154532"/>
            <a:ext cx="2258470" cy="1498282"/>
            <a:chOff x="157115" y="6154532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61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711" y="6232898"/>
              <a:ext cx="1436356" cy="14363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5584" y="486322"/>
            <a:ext cx="15314988" cy="9018199"/>
            <a:chOff x="2415584" y="486322"/>
            <a:chExt cx="15314988" cy="90181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5584" y="486322"/>
              <a:ext cx="15314988" cy="9018199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E4A2EC15-0F32-C079-1964-AD69C3D2FE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8400" y="879359"/>
            <a:ext cx="5236202" cy="39593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79F547-729F-1F79-097F-303C6F6EA9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1" y="857998"/>
            <a:ext cx="5236202" cy="39538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BE3773-5553-6F6F-5849-ABD7C675472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01600" y="857999"/>
            <a:ext cx="5198203" cy="395386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5CAFF33-4DD4-D535-097F-7B9325AC3C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38400" y="4838700"/>
            <a:ext cx="5247061" cy="39593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671FB04-F890-F180-2AFD-C78A8E1FB6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0" y="4838700"/>
            <a:ext cx="5295796" cy="400018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A014B36-7CF1-690D-4EBB-79D16A86979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01600" y="4896934"/>
            <a:ext cx="5295796" cy="3962400"/>
          </a:xfrm>
          <a:prstGeom prst="rect">
            <a:avLst/>
          </a:prstGeom>
        </p:spPr>
      </p:pic>
      <p:sp>
        <p:nvSpPr>
          <p:cNvPr id="38" name="액자 37">
            <a:extLst>
              <a:ext uri="{FF2B5EF4-FFF2-40B4-BE49-F238E27FC236}">
                <a16:creationId xmlns:a16="http://schemas.microsoft.com/office/drawing/2014/main" id="{70C79F71-7E50-14CF-8B71-7E179AFD830C}"/>
              </a:ext>
            </a:extLst>
          </p:cNvPr>
          <p:cNvSpPr/>
          <p:nvPr/>
        </p:nvSpPr>
        <p:spPr>
          <a:xfrm>
            <a:off x="2493002" y="2135010"/>
            <a:ext cx="2536197" cy="603362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액자 38">
            <a:extLst>
              <a:ext uri="{FF2B5EF4-FFF2-40B4-BE49-F238E27FC236}">
                <a16:creationId xmlns:a16="http://schemas.microsoft.com/office/drawing/2014/main" id="{9F329AEC-7F90-273A-E53A-E9FAF3BEFDCF}"/>
              </a:ext>
            </a:extLst>
          </p:cNvPr>
          <p:cNvSpPr/>
          <p:nvPr/>
        </p:nvSpPr>
        <p:spPr>
          <a:xfrm>
            <a:off x="7685461" y="2096910"/>
            <a:ext cx="2536197" cy="603362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액자 39">
            <a:extLst>
              <a:ext uri="{FF2B5EF4-FFF2-40B4-BE49-F238E27FC236}">
                <a16:creationId xmlns:a16="http://schemas.microsoft.com/office/drawing/2014/main" id="{9ECC22F6-A731-FF6A-24D3-2BA4A2CAB687}"/>
              </a:ext>
            </a:extLst>
          </p:cNvPr>
          <p:cNvSpPr/>
          <p:nvPr/>
        </p:nvSpPr>
        <p:spPr>
          <a:xfrm>
            <a:off x="12877800" y="2095500"/>
            <a:ext cx="2536197" cy="603362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액자 44">
            <a:extLst>
              <a:ext uri="{FF2B5EF4-FFF2-40B4-BE49-F238E27FC236}">
                <a16:creationId xmlns:a16="http://schemas.microsoft.com/office/drawing/2014/main" id="{52888AA5-3646-FA05-2DAE-6F466F9104E7}"/>
              </a:ext>
            </a:extLst>
          </p:cNvPr>
          <p:cNvSpPr/>
          <p:nvPr/>
        </p:nvSpPr>
        <p:spPr>
          <a:xfrm>
            <a:off x="2493002" y="6143968"/>
            <a:ext cx="2536197" cy="603362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액자 45">
            <a:extLst>
              <a:ext uri="{FF2B5EF4-FFF2-40B4-BE49-F238E27FC236}">
                <a16:creationId xmlns:a16="http://schemas.microsoft.com/office/drawing/2014/main" id="{664FA4AB-3F9F-52FE-89DB-4D9CEE9BF6A2}"/>
              </a:ext>
            </a:extLst>
          </p:cNvPr>
          <p:cNvSpPr/>
          <p:nvPr/>
        </p:nvSpPr>
        <p:spPr>
          <a:xfrm>
            <a:off x="7685461" y="6105868"/>
            <a:ext cx="2536197" cy="603362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액자 46">
            <a:extLst>
              <a:ext uri="{FF2B5EF4-FFF2-40B4-BE49-F238E27FC236}">
                <a16:creationId xmlns:a16="http://schemas.microsoft.com/office/drawing/2014/main" id="{8FA5B6F5-7C63-98A0-4F57-7F4A88386BA0}"/>
              </a:ext>
            </a:extLst>
          </p:cNvPr>
          <p:cNvSpPr/>
          <p:nvPr/>
        </p:nvSpPr>
        <p:spPr>
          <a:xfrm>
            <a:off x="12877800" y="6104458"/>
            <a:ext cx="2536197" cy="603362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50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6154532"/>
            <a:ext cx="2258470" cy="1498282"/>
            <a:chOff x="157115" y="6154532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61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711" y="6232898"/>
              <a:ext cx="1436356" cy="14363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5584" y="486322"/>
            <a:ext cx="15314988" cy="9018199"/>
            <a:chOff x="2415584" y="486322"/>
            <a:chExt cx="15314988" cy="90181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5584" y="486322"/>
              <a:ext cx="15314988" cy="901819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57363B9-47BE-902F-1403-D4AF827616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7824" y="638744"/>
            <a:ext cx="6691477" cy="5042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2FEF84-4A73-E756-860E-ED81C15EE1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6709" y="625060"/>
            <a:ext cx="6670951" cy="50562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8386B1-FC6F-596B-D61D-8E42F6DBC2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72800" y="4381500"/>
            <a:ext cx="6337753" cy="4769450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5996BD35-D724-B6CB-BDE6-5AA62996E13F}"/>
              </a:ext>
            </a:extLst>
          </p:cNvPr>
          <p:cNvSpPr/>
          <p:nvPr/>
        </p:nvSpPr>
        <p:spPr>
          <a:xfrm>
            <a:off x="15755849" y="8724900"/>
            <a:ext cx="1617751" cy="602836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84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48006" y="486322"/>
            <a:ext cx="15314988" cy="9305223"/>
            <a:chOff x="2448006" y="486322"/>
            <a:chExt cx="15314988" cy="9305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8006" y="486322"/>
              <a:ext cx="15314988" cy="9305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3297389"/>
            <a:ext cx="2258470" cy="1498282"/>
            <a:chOff x="157115" y="3297389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3297389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521" y="3782757"/>
            <a:ext cx="594984" cy="594984"/>
            <a:chOff x="689521" y="3782757"/>
            <a:chExt cx="594984" cy="5949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936" y="3566172"/>
              <a:ext cx="1189969" cy="11899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521" y="3782757"/>
              <a:ext cx="594984" cy="5949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9056" y="2096910"/>
            <a:ext cx="641358" cy="641462"/>
            <a:chOff x="709056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056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94918" y="2880031"/>
            <a:ext cx="6171429" cy="5627529"/>
            <a:chOff x="9894918" y="2880031"/>
            <a:chExt cx="6171429" cy="56275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4918" y="2880031"/>
              <a:ext cx="6171429" cy="56275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10133" y="1231769"/>
            <a:ext cx="2392548" cy="114472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90130" y="2052816"/>
            <a:ext cx="4007942" cy="75716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6154532"/>
            <a:ext cx="2258470" cy="1498282"/>
            <a:chOff x="157115" y="6154532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61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711" y="6232898"/>
              <a:ext cx="1436356" cy="14363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5584" y="544901"/>
            <a:ext cx="15314988" cy="9018199"/>
            <a:chOff x="2415584" y="486322"/>
            <a:chExt cx="15314988" cy="90181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5584" y="486322"/>
              <a:ext cx="15314988" cy="9018199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653EBB7-DDFB-8936-AF50-84FA82B045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17912" y="723900"/>
            <a:ext cx="5977222" cy="45166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5AA92E0-8ABE-5B86-E922-95368EBDD4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29800" y="802853"/>
            <a:ext cx="6020196" cy="4516669"/>
          </a:xfrm>
          <a:prstGeom prst="rect">
            <a:avLst/>
          </a:prstGeom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4A71AD41-3D55-D5F6-96DD-97F12B5402B1}"/>
              </a:ext>
            </a:extLst>
          </p:cNvPr>
          <p:cNvSpPr/>
          <p:nvPr/>
        </p:nvSpPr>
        <p:spPr>
          <a:xfrm>
            <a:off x="8031507" y="3259602"/>
            <a:ext cx="2788759" cy="131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액자 50">
            <a:extLst>
              <a:ext uri="{FF2B5EF4-FFF2-40B4-BE49-F238E27FC236}">
                <a16:creationId xmlns:a16="http://schemas.microsoft.com/office/drawing/2014/main" id="{0399FD9E-F749-4D39-6EAD-90A1FB5FA64A}"/>
              </a:ext>
            </a:extLst>
          </p:cNvPr>
          <p:cNvSpPr/>
          <p:nvPr/>
        </p:nvSpPr>
        <p:spPr>
          <a:xfrm>
            <a:off x="7162800" y="4845464"/>
            <a:ext cx="1617751" cy="602836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AC65E8-287E-1DDA-6C98-03F5192A3E43}"/>
              </a:ext>
            </a:extLst>
          </p:cNvPr>
          <p:cNvSpPr/>
          <p:nvPr/>
        </p:nvSpPr>
        <p:spPr>
          <a:xfrm>
            <a:off x="8031481" y="3390900"/>
            <a:ext cx="45719" cy="14684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704BA167-2C4B-E82E-7CB2-F9E05557F3B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131" t="40127" r="50000" b="46971"/>
          <a:stretch/>
        </p:blipFill>
        <p:spPr>
          <a:xfrm>
            <a:off x="9601200" y="7106083"/>
            <a:ext cx="7291050" cy="149828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52776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6154532"/>
            <a:ext cx="2258470" cy="1498282"/>
            <a:chOff x="157115" y="6154532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61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711" y="6232898"/>
              <a:ext cx="1436356" cy="14363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5584" y="544901"/>
            <a:ext cx="15314988" cy="9018199"/>
            <a:chOff x="2415584" y="486322"/>
            <a:chExt cx="15314988" cy="90181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5584" y="486322"/>
              <a:ext cx="15314988" cy="901819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AEB9759-72CE-CB4C-9442-48C7B1F172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79577" y="679804"/>
            <a:ext cx="5979895" cy="446369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B504FF3-D48E-11EE-1BC0-308A1120F56A}"/>
              </a:ext>
            </a:extLst>
          </p:cNvPr>
          <p:cNvSpPr/>
          <p:nvPr/>
        </p:nvSpPr>
        <p:spPr>
          <a:xfrm>
            <a:off x="8839200" y="4988351"/>
            <a:ext cx="1033761" cy="1312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292A67B-A26F-2AE6-8A81-301030E0449B}"/>
              </a:ext>
            </a:extLst>
          </p:cNvPr>
          <p:cNvSpPr/>
          <p:nvPr/>
        </p:nvSpPr>
        <p:spPr>
          <a:xfrm>
            <a:off x="7162800" y="4762501"/>
            <a:ext cx="1684465" cy="533400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B700DE68-4EF3-5F8E-E2CC-EEF236C1F89D}"/>
              </a:ext>
            </a:extLst>
          </p:cNvPr>
          <p:cNvSpPr/>
          <p:nvPr/>
        </p:nvSpPr>
        <p:spPr>
          <a:xfrm>
            <a:off x="2679576" y="2628900"/>
            <a:ext cx="2730624" cy="533400"/>
          </a:xfrm>
          <a:prstGeom prst="frame">
            <a:avLst>
              <a:gd name="adj1" fmla="val 74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DE2C84-AF6A-E0CF-6DFC-AF04E3E1FE1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036" t="50337" r="15182" b="12365"/>
          <a:stretch/>
        </p:blipFill>
        <p:spPr>
          <a:xfrm>
            <a:off x="10058400" y="759885"/>
            <a:ext cx="7217119" cy="247861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ACAB12-EDCA-ACC1-E7F6-84BB9C1B754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8068" t="39566" r="10534" b="26152"/>
          <a:stretch/>
        </p:blipFill>
        <p:spPr>
          <a:xfrm>
            <a:off x="10058400" y="3761367"/>
            <a:ext cx="7189010" cy="22965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F2AC2DF-B19B-F01A-4250-B28C91EA10F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0137" t="34716" r="9695" b="29665"/>
          <a:stretch/>
        </p:blipFill>
        <p:spPr>
          <a:xfrm>
            <a:off x="10058400" y="6548929"/>
            <a:ext cx="7189009" cy="240457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8DBF704-ADEC-BA62-B22C-E1721BFCB74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275" t="65048" r="76865" b="30144"/>
          <a:stretch/>
        </p:blipFill>
        <p:spPr>
          <a:xfrm>
            <a:off x="14076644" y="3853104"/>
            <a:ext cx="3063557" cy="53466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34554DB-5DF0-C9DE-20E9-75632F2F943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026" t="65482" r="59604" b="30743"/>
          <a:stretch/>
        </p:blipFill>
        <p:spPr>
          <a:xfrm>
            <a:off x="12954000" y="862151"/>
            <a:ext cx="4175037" cy="31894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78FFE2D-9AB8-D73A-C613-D2F96FC26D7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258" t="34529" r="65932" b="61100"/>
          <a:stretch/>
        </p:blipFill>
        <p:spPr>
          <a:xfrm>
            <a:off x="13664521" y="6661146"/>
            <a:ext cx="3475680" cy="37320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5800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6154532"/>
            <a:ext cx="2258470" cy="1498282"/>
            <a:chOff x="157115" y="6154532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61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711" y="6232898"/>
              <a:ext cx="1436356" cy="14363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15584" y="544901"/>
            <a:ext cx="15314988" cy="9018199"/>
            <a:chOff x="2415584" y="486322"/>
            <a:chExt cx="15314988" cy="90181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5584" y="486322"/>
              <a:ext cx="15314988" cy="9018199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DFAD453F-6C62-19FB-09F7-E3D41592F7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21272" y="1993836"/>
            <a:ext cx="7172489" cy="54121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72FCF5-70C6-6F6F-DBC6-E5B1C26C04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22920" y="1993836"/>
            <a:ext cx="7172489" cy="54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23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5584" y="486322"/>
            <a:ext cx="15314988" cy="9277130"/>
            <a:chOff x="2415584" y="486322"/>
            <a:chExt cx="15314988" cy="92771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5584" y="486322"/>
              <a:ext cx="15314988" cy="9277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115" y="7754532"/>
            <a:ext cx="2258470" cy="1498282"/>
            <a:chOff x="157115" y="7754532"/>
            <a:chExt cx="2258470" cy="1498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77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060" y="7834607"/>
              <a:ext cx="1439889" cy="143988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50965" y="980756"/>
            <a:ext cx="2467644" cy="11911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 rotWithShape="1">
          <a:blip r:embed="rId16" cstate="print"/>
          <a:srcRect t="8338" r="80247" b="58602"/>
          <a:stretch/>
        </p:blipFill>
        <p:spPr>
          <a:xfrm>
            <a:off x="2590800" y="1638300"/>
            <a:ext cx="2969733" cy="1102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3BC37-0F03-8848-EB26-FF9005C4DB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91905" y="484788"/>
            <a:ext cx="9733107" cy="4658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4AB4EA-4088-54A0-AB9D-DD377E0251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7893" y="5090361"/>
            <a:ext cx="9733107" cy="4673919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41372F9B-119A-1439-C2FD-9CA37ADE9A71}"/>
              </a:ext>
            </a:extLst>
          </p:cNvPr>
          <p:cNvSpPr/>
          <p:nvPr/>
        </p:nvSpPr>
        <p:spPr>
          <a:xfrm>
            <a:off x="9525000" y="655170"/>
            <a:ext cx="2362200" cy="754530"/>
          </a:xfrm>
          <a:prstGeom prst="frame">
            <a:avLst>
              <a:gd name="adj1" fmla="val 742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BD8911-CCCC-2D20-9BEC-45093A9BC2AB}"/>
              </a:ext>
            </a:extLst>
          </p:cNvPr>
          <p:cNvSpPr/>
          <p:nvPr/>
        </p:nvSpPr>
        <p:spPr>
          <a:xfrm flipH="1">
            <a:off x="11811000" y="190500"/>
            <a:ext cx="76200" cy="33222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E312F-3417-BF09-DBA9-10147A907C9D}"/>
              </a:ext>
            </a:extLst>
          </p:cNvPr>
          <p:cNvSpPr/>
          <p:nvPr/>
        </p:nvSpPr>
        <p:spPr>
          <a:xfrm rot="2782122" flipH="1">
            <a:off x="12033953" y="304299"/>
            <a:ext cx="76200" cy="33222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FE2D38-29A3-256D-4A59-04C18CCF05AC}"/>
              </a:ext>
            </a:extLst>
          </p:cNvPr>
          <p:cNvSpPr/>
          <p:nvPr/>
        </p:nvSpPr>
        <p:spPr>
          <a:xfrm rot="5400000" flipH="1">
            <a:off x="12124548" y="527129"/>
            <a:ext cx="76200" cy="33222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5584" y="486322"/>
            <a:ext cx="15314988" cy="9277130"/>
            <a:chOff x="2415584" y="486322"/>
            <a:chExt cx="15314988" cy="92771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5584" y="486322"/>
              <a:ext cx="15314988" cy="9277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115" y="7754532"/>
            <a:ext cx="2258470" cy="1498282"/>
            <a:chOff x="157115" y="7754532"/>
            <a:chExt cx="2258470" cy="1498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77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060" y="7834607"/>
              <a:ext cx="1439889" cy="143988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66357" y="885788"/>
            <a:ext cx="8517390" cy="3784915"/>
            <a:chOff x="6566357" y="885788"/>
            <a:chExt cx="8517390" cy="37849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66357" y="885788"/>
              <a:ext cx="8517390" cy="3784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66357" y="5270501"/>
            <a:ext cx="8517390" cy="3854119"/>
            <a:chOff x="6566357" y="5270501"/>
            <a:chExt cx="8517390" cy="38541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6357" y="5270501"/>
              <a:ext cx="8517390" cy="38541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85290" y="3356500"/>
            <a:ext cx="3314186" cy="5556342"/>
            <a:chOff x="2885290" y="3356500"/>
            <a:chExt cx="3314186" cy="555634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5290" y="3356500"/>
              <a:ext cx="3314186" cy="555634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50965" y="980756"/>
            <a:ext cx="2467644" cy="119114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92867" y="1679876"/>
            <a:ext cx="4393809" cy="225771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315699" y="2618317"/>
            <a:ext cx="2314893" cy="111662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15717" y="6858708"/>
            <a:ext cx="2359217" cy="111665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10834" y="8948974"/>
            <a:ext cx="3048065" cy="1116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5584" y="486322"/>
            <a:ext cx="15314988" cy="9277130"/>
            <a:chOff x="2415584" y="486322"/>
            <a:chExt cx="15314988" cy="92771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5584" y="486322"/>
              <a:ext cx="15314988" cy="9277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115" y="7754532"/>
            <a:ext cx="2258470" cy="1498282"/>
            <a:chOff x="157115" y="7754532"/>
            <a:chExt cx="2258470" cy="1498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77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060" y="7834607"/>
              <a:ext cx="1439889" cy="143988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88105" y="3522912"/>
            <a:ext cx="7409654" cy="4530440"/>
            <a:chOff x="2888105" y="3522912"/>
            <a:chExt cx="7409654" cy="45304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8105" y="3522912"/>
              <a:ext cx="7409654" cy="45304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74861" y="2850090"/>
            <a:ext cx="7097907" cy="5739297"/>
            <a:chOff x="10274861" y="2850090"/>
            <a:chExt cx="7097907" cy="57392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74861" y="2850090"/>
              <a:ext cx="7097907" cy="573929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50965" y="980756"/>
            <a:ext cx="2467644" cy="11911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92867" y="1679876"/>
            <a:ext cx="4393809" cy="22577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5584" y="486322"/>
            <a:ext cx="15314988" cy="9277130"/>
            <a:chOff x="2415584" y="486322"/>
            <a:chExt cx="15314988" cy="92771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5584" y="486322"/>
              <a:ext cx="15314988" cy="9277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115" y="7754532"/>
            <a:ext cx="2258470" cy="1498282"/>
            <a:chOff x="157115" y="7754532"/>
            <a:chExt cx="2258470" cy="1498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77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060" y="7834607"/>
              <a:ext cx="1439889" cy="143988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50965" y="980756"/>
            <a:ext cx="2467644" cy="11911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73819" y="1514353"/>
            <a:ext cx="8177618" cy="237968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59793" y="3285250"/>
            <a:ext cx="14798579" cy="59406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5584" y="486322"/>
            <a:ext cx="15314988" cy="9277130"/>
            <a:chOff x="2415584" y="486322"/>
            <a:chExt cx="15314988" cy="92771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5584" y="486322"/>
              <a:ext cx="15314988" cy="9277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115" y="7754532"/>
            <a:ext cx="2258470" cy="1498282"/>
            <a:chOff x="157115" y="7754532"/>
            <a:chExt cx="2258470" cy="1498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77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060" y="7834607"/>
              <a:ext cx="1439889" cy="143988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21614" y="7858554"/>
            <a:ext cx="1394260" cy="1394260"/>
            <a:chOff x="13321614" y="7858554"/>
            <a:chExt cx="1394260" cy="13942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21614" y="7858554"/>
              <a:ext cx="1394260" cy="13942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58764" y="7419439"/>
            <a:ext cx="2323028" cy="2168467"/>
            <a:chOff x="14958764" y="7419439"/>
            <a:chExt cx="2323028" cy="21684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58764" y="7419439"/>
              <a:ext cx="2323028" cy="21684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86564" y="2143395"/>
            <a:ext cx="14765371" cy="47527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7041" y="6314406"/>
            <a:ext cx="719945" cy="719945"/>
            <a:chOff x="627041" y="6314406"/>
            <a:chExt cx="719945" cy="719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41" y="6314406"/>
              <a:ext cx="719945" cy="719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5584" y="486322"/>
            <a:ext cx="15314988" cy="9277130"/>
            <a:chOff x="2415584" y="486322"/>
            <a:chExt cx="15314988" cy="92771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5584" y="486322"/>
              <a:ext cx="15314988" cy="9277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115" y="7754532"/>
            <a:ext cx="2258470" cy="1498282"/>
            <a:chOff x="157115" y="7754532"/>
            <a:chExt cx="2258470" cy="1498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115" y="7754532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060" y="7834607"/>
              <a:ext cx="1439889" cy="143988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ABD49B3-C17A-3AF8-BA18-F1EF12E7F0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571500"/>
            <a:ext cx="11049000" cy="5091894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A62A49BE-CDFD-E771-45FD-F981D00483F1}"/>
              </a:ext>
            </a:extLst>
          </p:cNvPr>
          <p:cNvSpPr/>
          <p:nvPr/>
        </p:nvSpPr>
        <p:spPr>
          <a:xfrm>
            <a:off x="9296400" y="2628900"/>
            <a:ext cx="1676400" cy="762000"/>
          </a:xfrm>
          <a:prstGeom prst="frame">
            <a:avLst>
              <a:gd name="adj1" fmla="val 21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48806B-A7B5-5A6A-D539-8DC9A376CB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75730" y="4920319"/>
            <a:ext cx="9432570" cy="4795181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F552360-6555-1CF0-17E1-66AEDB6EDC4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0972800" y="3009900"/>
            <a:ext cx="2595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액자 13">
            <a:extLst>
              <a:ext uri="{FF2B5EF4-FFF2-40B4-BE49-F238E27FC236}">
                <a16:creationId xmlns:a16="http://schemas.microsoft.com/office/drawing/2014/main" id="{04AE78CE-F59E-6E26-BBF6-A16B02D78FE3}"/>
              </a:ext>
            </a:extLst>
          </p:cNvPr>
          <p:cNvSpPr/>
          <p:nvPr/>
        </p:nvSpPr>
        <p:spPr>
          <a:xfrm>
            <a:off x="5486400" y="5587971"/>
            <a:ext cx="4114800" cy="3517929"/>
          </a:xfrm>
          <a:prstGeom prst="frame">
            <a:avLst>
              <a:gd name="adj1" fmla="val 8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274DAE-F014-6919-DD1C-E4E436FDF0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77600" y="2075345"/>
            <a:ext cx="6189277" cy="191293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4985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558419"/>
            <a:ext cx="2415584" cy="1498282"/>
            <a:chOff x="0" y="6558419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558419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54096" y="4968719"/>
            <a:ext cx="8319930" cy="822707"/>
            <a:chOff x="5854096" y="4968719"/>
            <a:chExt cx="8319930" cy="8227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854096" y="4968719"/>
              <a:ext cx="8319930" cy="822707"/>
              <a:chOff x="5854096" y="4968719"/>
              <a:chExt cx="8319930" cy="8227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72939" y="4652439"/>
                <a:ext cx="16639861" cy="1645415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54096" y="4968719"/>
                <a:ext cx="8319930" cy="82270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3837" y="4999741"/>
              <a:ext cx="7345217" cy="91633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439409" y="2068668"/>
            <a:ext cx="20699748" cy="37319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94618" y="6087981"/>
            <a:ext cx="4638887" cy="4638887"/>
            <a:chOff x="7694618" y="6087981"/>
            <a:chExt cx="4638887" cy="46388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4618" y="6087981"/>
              <a:ext cx="4638887" cy="4638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48006" y="486322"/>
            <a:ext cx="15314988" cy="9305223"/>
            <a:chOff x="2448006" y="486322"/>
            <a:chExt cx="15314988" cy="9305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8006" y="486322"/>
              <a:ext cx="15314988" cy="9305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3297389"/>
            <a:ext cx="2258470" cy="1498282"/>
            <a:chOff x="157115" y="3297389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3297389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521" y="3782757"/>
            <a:ext cx="594984" cy="594984"/>
            <a:chOff x="689521" y="3782757"/>
            <a:chExt cx="594984" cy="5949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936" y="3566172"/>
              <a:ext cx="1189969" cy="11899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521" y="3782757"/>
              <a:ext cx="594984" cy="5949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9056" y="2096910"/>
            <a:ext cx="641358" cy="641462"/>
            <a:chOff x="709056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056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03129" y="1493745"/>
            <a:ext cx="3085714" cy="2216064"/>
            <a:chOff x="10903129" y="1493745"/>
            <a:chExt cx="3085714" cy="22160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03129" y="1493745"/>
              <a:ext cx="3085714" cy="22160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08900" y="6206801"/>
            <a:ext cx="2709364" cy="2709364"/>
            <a:chOff x="5808900" y="6206801"/>
            <a:chExt cx="2709364" cy="270936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08900" y="6206801"/>
              <a:ext cx="2709364" cy="270936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15813" y="1246508"/>
            <a:ext cx="3982747" cy="12044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4053946" y="2698147"/>
            <a:ext cx="22765217" cy="49708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7530" y="486322"/>
            <a:ext cx="15314988" cy="9305223"/>
            <a:chOff x="2457530" y="486322"/>
            <a:chExt cx="15314988" cy="9305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7530" y="486322"/>
              <a:ext cx="15314988" cy="9305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3297389"/>
            <a:ext cx="2258470" cy="1498282"/>
            <a:chOff x="157115" y="3297389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3297389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521" y="3782757"/>
            <a:ext cx="594984" cy="594984"/>
            <a:chOff x="689521" y="3782757"/>
            <a:chExt cx="594984" cy="5949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936" y="3566172"/>
              <a:ext cx="1189969" cy="11899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521" y="3782757"/>
              <a:ext cx="594984" cy="5949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9056" y="2096910"/>
            <a:ext cx="641358" cy="641462"/>
            <a:chOff x="709056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056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15884" y="655139"/>
            <a:ext cx="2317190" cy="2240092"/>
            <a:chOff x="15115884" y="655139"/>
            <a:chExt cx="2317190" cy="22400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03503" y="-318694"/>
              <a:ext cx="4634380" cy="448018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15884" y="655139"/>
              <a:ext cx="2317190" cy="22400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97983" y="829764"/>
            <a:ext cx="12401286" cy="36724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57955" y="3805355"/>
            <a:ext cx="9443255" cy="712127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86105" y="3051390"/>
            <a:ext cx="12581667" cy="902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48006" y="486322"/>
            <a:ext cx="15314988" cy="9305223"/>
            <a:chOff x="2448006" y="486322"/>
            <a:chExt cx="15314988" cy="9305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8006" y="486322"/>
              <a:ext cx="15314988" cy="9305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3297389"/>
            <a:ext cx="2258470" cy="1498282"/>
            <a:chOff x="157115" y="3297389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3297389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521" y="3782757"/>
            <a:ext cx="594984" cy="594984"/>
            <a:chOff x="689521" y="3782757"/>
            <a:chExt cx="594984" cy="5949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936" y="3566172"/>
              <a:ext cx="1189969" cy="118996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521" y="3782757"/>
              <a:ext cx="594984" cy="5949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9056" y="2096910"/>
            <a:ext cx="641358" cy="641462"/>
            <a:chOff x="709056" y="2096910"/>
            <a:chExt cx="641358" cy="641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056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01013" y="1116436"/>
            <a:ext cx="2988515" cy="2988515"/>
            <a:chOff x="4201013" y="1116436"/>
            <a:chExt cx="2988515" cy="29885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1013" y="1116436"/>
              <a:ext cx="2988515" cy="29885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27549" y="1116436"/>
            <a:ext cx="2445159" cy="2642250"/>
            <a:chOff x="12727549" y="1116436"/>
            <a:chExt cx="2445159" cy="26422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27549" y="1116436"/>
              <a:ext cx="2445159" cy="26422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1833394"/>
            <a:ext cx="1870131" cy="603612"/>
            <a:chOff x="9142857" y="1833394"/>
            <a:chExt cx="1870131" cy="60361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1833394"/>
              <a:ext cx="1870131" cy="6036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2693777"/>
            <a:ext cx="1870131" cy="603612"/>
            <a:chOff x="9142857" y="2693777"/>
            <a:chExt cx="1870131" cy="60361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2693777"/>
              <a:ext cx="1870131" cy="60361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470865" y="4170907"/>
            <a:ext cx="10245393" cy="540428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57759" y="4145583"/>
            <a:ext cx="10432336" cy="173001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65370" y="6468920"/>
            <a:ext cx="6411105" cy="32844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5584" y="486322"/>
            <a:ext cx="15314988" cy="9355214"/>
            <a:chOff x="2415584" y="486322"/>
            <a:chExt cx="15314988" cy="9355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5584" y="486322"/>
              <a:ext cx="15314988" cy="9355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15" y="4621198"/>
            <a:ext cx="2258470" cy="1498282"/>
            <a:chOff x="157115" y="4621198"/>
            <a:chExt cx="2258470" cy="1498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115" y="462119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25108" y="4269962"/>
            <a:ext cx="15314988" cy="4550298"/>
            <a:chOff x="2425108" y="4269962"/>
            <a:chExt cx="15314988" cy="45502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5108" y="4269962"/>
              <a:ext cx="15314988" cy="455029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0965" y="865011"/>
            <a:ext cx="2369291" cy="11911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92867" y="1430369"/>
            <a:ext cx="7077199" cy="2411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621198"/>
            <a:ext cx="2258470" cy="1498282"/>
            <a:chOff x="157115" y="462119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62119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5584" y="486322"/>
            <a:ext cx="15314988" cy="9494820"/>
            <a:chOff x="2415584" y="486322"/>
            <a:chExt cx="15314988" cy="94948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5584" y="486322"/>
              <a:ext cx="15314988" cy="94948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9988" y="2874060"/>
            <a:ext cx="10130577" cy="7037339"/>
            <a:chOff x="4799988" y="2874060"/>
            <a:chExt cx="10130577" cy="70373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99988" y="2874060"/>
              <a:ext cx="10130577" cy="703733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0965" y="914089"/>
            <a:ext cx="2369291" cy="11911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05247" y="1414800"/>
            <a:ext cx="14987724" cy="22201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621198"/>
            <a:ext cx="2258470" cy="1498282"/>
            <a:chOff x="157115" y="462119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62119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5584" y="486322"/>
            <a:ext cx="15314988" cy="9494820"/>
            <a:chOff x="2415584" y="486322"/>
            <a:chExt cx="15314988" cy="94948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5584" y="486322"/>
              <a:ext cx="15314988" cy="94948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81967" y="3640316"/>
            <a:ext cx="15162891" cy="4141365"/>
            <a:chOff x="2481967" y="3640316"/>
            <a:chExt cx="15162891" cy="41413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1967" y="3640316"/>
              <a:ext cx="15162891" cy="414136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0965" y="980756"/>
            <a:ext cx="2466834" cy="11911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92867" y="1660829"/>
            <a:ext cx="7170323" cy="22958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621198"/>
            <a:ext cx="2258470" cy="1498282"/>
            <a:chOff x="157115" y="4621198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621198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43" y="4410029"/>
              <a:ext cx="2013997" cy="2013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484" y="2096910"/>
            <a:ext cx="641358" cy="641462"/>
            <a:chOff x="680484" y="2096910"/>
            <a:chExt cx="641358" cy="641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484" y="209691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8147588"/>
            <a:ext cx="719945" cy="719945"/>
            <a:chOff x="627041" y="8147588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81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924" y="6545111"/>
            <a:ext cx="718178" cy="718178"/>
            <a:chOff x="627924" y="6545111"/>
            <a:chExt cx="718178" cy="718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924" y="6545111"/>
              <a:ext cx="718178" cy="718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640316"/>
            <a:ext cx="662163" cy="662163"/>
            <a:chOff x="655932" y="3640316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32" y="364031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5584" y="486322"/>
            <a:ext cx="15314988" cy="9126904"/>
            <a:chOff x="2415584" y="486322"/>
            <a:chExt cx="15314988" cy="91269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5584" y="486322"/>
              <a:ext cx="15314988" cy="9126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65139" y="3243025"/>
            <a:ext cx="11743453" cy="6289148"/>
            <a:chOff x="3765139" y="3243025"/>
            <a:chExt cx="11743453" cy="62891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5139" y="3243025"/>
              <a:ext cx="11743453" cy="62891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0965" y="980756"/>
            <a:ext cx="2466834" cy="11911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83343" y="1495753"/>
            <a:ext cx="9276998" cy="24164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10</Words>
  <Application>Microsoft Office PowerPoint</Application>
  <PresentationFormat>사용자 지정</PresentationFormat>
  <Paragraphs>10</Paragraphs>
  <Slides>29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양혜인</cp:lastModifiedBy>
  <cp:revision>18</cp:revision>
  <dcterms:created xsi:type="dcterms:W3CDTF">2024-01-09T17:40:35Z</dcterms:created>
  <dcterms:modified xsi:type="dcterms:W3CDTF">2024-01-10T07:44:25Z</dcterms:modified>
</cp:coreProperties>
</file>